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59" r:id="rId7"/>
    <p:sldId id="257" r:id="rId8"/>
    <p:sldId id="258" r:id="rId9"/>
  </p:sldIdLst>
  <p:sldSz cx="9144000" cy="6858000" type="screen4x3"/>
  <p:notesSz cx="6858000" cy="9144000"/>
  <p:photoAlbum showCaptions="1" layout="1pic" frame="frameStyle6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2F374B-217A-4FDF-A740-FB13EA7C49B6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6B1A75-E3F5-4180-9C6B-FE96A8E9A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Teacher Resource</a:t>
            </a:r>
            <a:br>
              <a:rPr lang="en-US" dirty="0" smtClean="0"/>
            </a:br>
            <a:r>
              <a:rPr lang="en-US" dirty="0" smtClean="0"/>
              <a:t>Bank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Jessica A. Lemmo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teacher’s resource bank will provide books, media, pathfinders, etc that will help the teachers enhance their lessons based upon the curriculum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Teachers were in a need of resources to use within the classroom – so I </a:t>
            </a:r>
            <a:r>
              <a:rPr lang="en-US" dirty="0" smtClean="0"/>
              <a:t>c</a:t>
            </a:r>
            <a:r>
              <a:rPr lang="en-US" dirty="0" smtClean="0"/>
              <a:t>ompiled the above items from personal supply or donation so that teachers could use these items to promote student growth in </a:t>
            </a:r>
            <a:r>
              <a:rPr lang="en-US" smtClean="0"/>
              <a:t>the classroom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Items for resource bank: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Audio-Visual Inventory</a:t>
            </a:r>
          </a:p>
          <a:p>
            <a:pPr lvl="0"/>
            <a:r>
              <a:rPr lang="en-US" dirty="0" smtClean="0"/>
              <a:t>Pathfinders</a:t>
            </a:r>
          </a:p>
          <a:p>
            <a:pPr lvl="0"/>
            <a:r>
              <a:rPr lang="en-US" dirty="0" smtClean="0"/>
              <a:t>Open Research Times</a:t>
            </a:r>
          </a:p>
          <a:p>
            <a:pPr lvl="0"/>
            <a:r>
              <a:rPr lang="en-US" dirty="0" smtClean="0"/>
              <a:t>Assignment Alerts</a:t>
            </a:r>
          </a:p>
          <a:p>
            <a:pPr lvl="0"/>
            <a:r>
              <a:rPr lang="en-US" dirty="0" smtClean="0"/>
              <a:t>Request forms</a:t>
            </a:r>
          </a:p>
          <a:p>
            <a:pPr lvl="0"/>
            <a:r>
              <a:rPr lang="en-US" dirty="0" smtClean="0"/>
              <a:t>Teacher books related to themes, testing, etc.</a:t>
            </a:r>
          </a:p>
          <a:p>
            <a:pPr lvl="0"/>
            <a:r>
              <a:rPr lang="en-US" dirty="0" smtClean="0"/>
              <a:t>Professional Books</a:t>
            </a:r>
          </a:p>
          <a:p>
            <a:r>
              <a:rPr lang="en-US" dirty="0" smtClean="0"/>
              <a:t>DVDs, VHS &amp; Software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sheets – Request Forms: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Area of Study</a:t>
            </a:r>
          </a:p>
          <a:p>
            <a:pPr lvl="0"/>
            <a:r>
              <a:rPr lang="en-US" dirty="0" smtClean="0"/>
              <a:t>Library Research Time</a:t>
            </a:r>
          </a:p>
          <a:p>
            <a:pPr lvl="0"/>
            <a:r>
              <a:rPr lang="en-US" dirty="0" smtClean="0"/>
              <a:t>Audio-Visual</a:t>
            </a:r>
          </a:p>
          <a:p>
            <a:pPr lvl="0"/>
            <a:r>
              <a:rPr lang="en-US" dirty="0" smtClean="0"/>
              <a:t>Teacher Information Letter</a:t>
            </a:r>
          </a:p>
          <a:p>
            <a:pPr lvl="0"/>
            <a:r>
              <a:rPr lang="en-US" dirty="0" smtClean="0"/>
              <a:t>Collaboration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and Policies: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Teachers will be able to check out resources to use to make copies, read, etc.</a:t>
            </a:r>
          </a:p>
          <a:p>
            <a:pPr lvl="0"/>
            <a:r>
              <a:rPr lang="en-US" dirty="0" smtClean="0"/>
              <a:t>Teachers will be provided with a Audio-Visual Inventory that is broken into subjects</a:t>
            </a:r>
          </a:p>
          <a:p>
            <a:pPr lvl="0"/>
            <a:r>
              <a:rPr lang="en-US" dirty="0" smtClean="0"/>
              <a:t>Teachers are to fill out appropriate forms for research, assignments, etc and return to the library according to the timeline (most items are due at least 1 week before hand)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Grp="1" noUngrp="1" noChangeAspect="1"/>
          </p:cNvGrpSpPr>
          <p:nvPr/>
        </p:nvGrpSpPr>
        <p:grpSpPr>
          <a:xfrm>
            <a:off x="914400" y="685800"/>
            <a:ext cx="7315200" cy="5867400"/>
            <a:chOff x="914400" y="685800"/>
            <a:chExt cx="7315200" cy="5867400"/>
          </a:xfrm>
        </p:grpSpPr>
        <p:pic>
          <p:nvPicPr>
            <p:cNvPr id="2" name="Picture 1" descr="2011-10-19 11.35.16.jpg"/>
            <p:cNvPicPr>
              <a:picLocks noRot="1" noChangeAspect="1" noMove="1" noResize="1"/>
            </p:cNvPicPr>
            <p:nvPr isPhoto="1"/>
          </p:nvPicPr>
          <p:blipFill>
            <a:blip r:embed="rId2" cstate="print">
              <a:lum/>
            </a:blip>
            <a:stretch>
              <a:fillRect/>
            </a:stretch>
          </p:blipFill>
          <p:spPr>
            <a:xfrm>
              <a:off x="914400" y="685800"/>
              <a:ext cx="7315200" cy="54864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" name="Rectangle 2"/>
            <p:cNvSpPr/>
            <p:nvPr/>
          </p:nvSpPr>
          <p:spPr>
            <a:xfrm>
              <a:off x="914400" y="6210300"/>
              <a:ext cx="73152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en-US" sz="2400" dirty="0" smtClean="0"/>
                <a:t>Seasonal Books, Professional Books &amp; Sign Out Sheet</a:t>
              </a:r>
              <a:endParaRPr lang="en-US" sz="24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Grp="1" noUngrp="1" noChangeAspect="1"/>
          </p:cNvGrpSpPr>
          <p:nvPr/>
        </p:nvGrpSpPr>
        <p:grpSpPr>
          <a:xfrm>
            <a:off x="914400" y="685800"/>
            <a:ext cx="7315200" cy="5867400"/>
            <a:chOff x="914400" y="685800"/>
            <a:chExt cx="7315200" cy="5867400"/>
          </a:xfrm>
        </p:grpSpPr>
        <p:pic>
          <p:nvPicPr>
            <p:cNvPr id="2" name="Picture 1" descr="2011-10-19 11.35.43.jpg"/>
            <p:cNvPicPr>
              <a:picLocks noRot="1" noChangeAspect="1" noMove="1" noResize="1"/>
            </p:cNvPicPr>
            <p:nvPr isPhoto="1"/>
          </p:nvPicPr>
          <p:blipFill>
            <a:blip r:embed="rId2" cstate="print">
              <a:lum/>
            </a:blip>
            <a:stretch>
              <a:fillRect/>
            </a:stretch>
          </p:blipFill>
          <p:spPr>
            <a:xfrm>
              <a:off x="914400" y="685800"/>
              <a:ext cx="7315200" cy="54864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" name="Rectangle 2"/>
            <p:cNvSpPr/>
            <p:nvPr/>
          </p:nvSpPr>
          <p:spPr>
            <a:xfrm>
              <a:off x="914400" y="6210300"/>
              <a:ext cx="73152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en-US" sz="2400" dirty="0" smtClean="0"/>
                <a:t>Cubbies separated by grade level and subject matter</a:t>
              </a:r>
              <a:endParaRPr lang="en-US" sz="24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Grp="1" noUngrp="1" noChangeAspect="1"/>
          </p:cNvGrpSpPr>
          <p:nvPr/>
        </p:nvGrpSpPr>
        <p:grpSpPr>
          <a:xfrm>
            <a:off x="914400" y="685800"/>
            <a:ext cx="7315200" cy="5867400"/>
            <a:chOff x="914400" y="685800"/>
            <a:chExt cx="7315200" cy="5867400"/>
          </a:xfrm>
        </p:grpSpPr>
        <p:pic>
          <p:nvPicPr>
            <p:cNvPr id="2" name="Picture 1" descr="2011-10-19 11.34.48.jpg"/>
            <p:cNvPicPr>
              <a:picLocks noRot="1" noChangeAspect="1" noMove="1" noResize="1"/>
            </p:cNvPicPr>
            <p:nvPr isPhoto="1"/>
          </p:nvPicPr>
          <p:blipFill>
            <a:blip r:embed="rId2" cstate="print">
              <a:lum/>
            </a:blip>
            <a:stretch>
              <a:fillRect/>
            </a:stretch>
          </p:blipFill>
          <p:spPr>
            <a:xfrm>
              <a:off x="914400" y="685800"/>
              <a:ext cx="7315200" cy="54864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" name="Rectangle 2"/>
            <p:cNvSpPr/>
            <p:nvPr/>
          </p:nvSpPr>
          <p:spPr>
            <a:xfrm>
              <a:off x="914400" y="6210300"/>
              <a:ext cx="73152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en-US" sz="2400" dirty="0" smtClean="0"/>
                <a:t>Media- Software, VHS &amp; DVDs separated by subject matter</a:t>
              </a:r>
              <a:endParaRPr lang="en-US" sz="2400" dirty="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</TotalTime>
  <Words>219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Teacher Resource Bank</vt:lpstr>
      <vt:lpstr>Purpose:</vt:lpstr>
      <vt:lpstr>Items for resource bank: </vt:lpstr>
      <vt:lpstr>Information sheets – Request Forms:</vt:lpstr>
      <vt:lpstr>Procedure and Policies: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Resource Bank</dc:title>
  <dc:creator>Jessica A. Lemmo</dc:creator>
  <cp:lastModifiedBy>Jessica A. Lemmo</cp:lastModifiedBy>
  <cp:revision>2</cp:revision>
  <dcterms:created xsi:type="dcterms:W3CDTF">2011-10-19T15:43:03Z</dcterms:created>
  <dcterms:modified xsi:type="dcterms:W3CDTF">2012-09-25T20:11:55Z</dcterms:modified>
</cp:coreProperties>
</file>